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sldIdLst>
    <p:sldId id="260" r:id="rId2"/>
    <p:sldId id="259" r:id="rId3"/>
  </p:sldIdLst>
  <p:sldSz cx="68580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C8D"/>
    <a:srgbClr val="A03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/>
    <p:restoredTop sz="94762"/>
  </p:normalViewPr>
  <p:slideViewPr>
    <p:cSldViewPr snapToGrid="0">
      <p:cViewPr varScale="1">
        <p:scale>
          <a:sx n="182" d="100"/>
          <a:sy n="182" d="100"/>
        </p:scale>
        <p:origin x="1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748242"/>
            <a:ext cx="582930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401359"/>
            <a:ext cx="51435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4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43416"/>
            <a:ext cx="1478756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416"/>
            <a:ext cx="4350544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2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E3D75A-44C3-34A6-CDE3-425B81F4E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6858000" cy="4572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A9C55-A7D1-2B7B-E166-44D0FA17D6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874567" y="1886841"/>
            <a:ext cx="815764" cy="399159"/>
          </a:xfrm>
        </p:spPr>
        <p:txBody>
          <a:bodyPr anchor="t">
            <a:normAutofit/>
          </a:bodyPr>
          <a:lstStyle>
            <a:lvl1pPr marL="0" indent="0">
              <a:buNone/>
              <a:defRPr sz="370"/>
            </a:lvl1pPr>
            <a:lvl2pPr marL="143845" indent="0">
              <a:buNone/>
              <a:defRPr sz="881"/>
            </a:lvl2pPr>
            <a:lvl3pPr marL="287690" indent="0">
              <a:buNone/>
              <a:defRPr sz="755"/>
            </a:lvl3pPr>
            <a:lvl4pPr marL="431535" indent="0">
              <a:buNone/>
              <a:defRPr sz="629"/>
            </a:lvl4pPr>
            <a:lvl5pPr marL="575379" indent="0">
              <a:buNone/>
              <a:defRPr sz="629"/>
            </a:lvl5pPr>
            <a:lvl6pPr marL="719225" indent="0">
              <a:buNone/>
              <a:defRPr sz="629"/>
            </a:lvl6pPr>
            <a:lvl7pPr marL="863069" indent="0">
              <a:buNone/>
              <a:defRPr sz="629"/>
            </a:lvl7pPr>
            <a:lvl8pPr marL="1006915" indent="0">
              <a:buNone/>
              <a:defRPr sz="629"/>
            </a:lvl8pPr>
            <a:lvl9pPr marL="1150759" indent="0">
              <a:buNone/>
              <a:defRPr sz="629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962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E3D75A-44C3-34A6-CDE3-425B81F4E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5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4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139826"/>
            <a:ext cx="5915025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059643"/>
            <a:ext cx="5915025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82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82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82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82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82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217083"/>
            <a:ext cx="291465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217083"/>
            <a:ext cx="291465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8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43417"/>
            <a:ext cx="5915025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120775"/>
            <a:ext cx="2901255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670050"/>
            <a:ext cx="2901255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120775"/>
            <a:ext cx="2915543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670050"/>
            <a:ext cx="2915543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6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1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04800"/>
            <a:ext cx="2211884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658284"/>
            <a:ext cx="3471863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371600"/>
            <a:ext cx="2211884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04800"/>
            <a:ext cx="2211884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658284"/>
            <a:ext cx="3471863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371600"/>
            <a:ext cx="2211884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43417"/>
            <a:ext cx="5915025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217083"/>
            <a:ext cx="5915025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4237568"/>
            <a:ext cx="154305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92967-34FF-DE4E-9597-C002D604C7A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237568"/>
            <a:ext cx="2314575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237568"/>
            <a:ext cx="154305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9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7" r:id="rId12"/>
    <p:sldLayoutId id="2147483766" r:id="rId13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B573619-692D-97C0-3FF1-E7615EE1557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80069-F87B-C1B4-66C4-A67112AC1112}"/>
              </a:ext>
            </a:extLst>
          </p:cNvPr>
          <p:cNvSpPr txBox="1"/>
          <p:nvPr/>
        </p:nvSpPr>
        <p:spPr>
          <a:xfrm>
            <a:off x="3671561" y="376929"/>
            <a:ext cx="145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A03884"/>
                </a:solidFill>
                <a:latin typeface="Montserrat" pitchFamily="2" charset="77"/>
              </a:rPr>
              <a:t>[ASSOCIATION NAME 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EAC13-94E8-0EBF-6441-12B866A81BC5}"/>
              </a:ext>
            </a:extLst>
          </p:cNvPr>
          <p:cNvSpPr txBox="1"/>
          <p:nvPr/>
        </p:nvSpPr>
        <p:spPr>
          <a:xfrm>
            <a:off x="382745" y="695972"/>
            <a:ext cx="2583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itchFamily="2" charset="77"/>
              </a:rPr>
              <a:t>[ EVENTS 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4BB98-070B-5641-51AA-F4A14D4F726B}"/>
              </a:ext>
            </a:extLst>
          </p:cNvPr>
          <p:cNvSpPr txBox="1"/>
          <p:nvPr/>
        </p:nvSpPr>
        <p:spPr>
          <a:xfrm>
            <a:off x="248959" y="3361227"/>
            <a:ext cx="29479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Montserrat Light" pitchFamily="2" charset="77"/>
              </a:rPr>
              <a:t>[ Add the state contribution solicitation notice, if any ]</a:t>
            </a:r>
            <a:endParaRPr lang="en-US" sz="6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A3E01-1F80-5266-DB86-E4F714AD2B28}"/>
              </a:ext>
            </a:extLst>
          </p:cNvPr>
          <p:cNvSpPr txBox="1"/>
          <p:nvPr/>
        </p:nvSpPr>
        <p:spPr>
          <a:xfrm>
            <a:off x="3664580" y="3879803"/>
            <a:ext cx="271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[ NAME ]</a:t>
            </a:r>
          </a:p>
        </p:txBody>
      </p:sp>
    </p:spTree>
    <p:extLst>
      <p:ext uri="{BB962C8B-B14F-4D97-AF65-F5344CB8AC3E}">
        <p14:creationId xmlns:p14="http://schemas.microsoft.com/office/powerpoint/2010/main" val="44891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A8223-9D29-FAEE-F941-4990AEE54487}"/>
              </a:ext>
            </a:extLst>
          </p:cNvPr>
          <p:cNvSpPr txBox="1"/>
          <p:nvPr/>
        </p:nvSpPr>
        <p:spPr>
          <a:xfrm>
            <a:off x="3853044" y="634032"/>
            <a:ext cx="2561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904C8D"/>
                </a:solidFill>
                <a:latin typeface="Montserrat" pitchFamily="2" charset="77"/>
              </a:rPr>
              <a:t>[ NAME 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5AEA2-5456-7692-19C9-6B5CF2DB7174}"/>
              </a:ext>
            </a:extLst>
          </p:cNvPr>
          <p:cNvSpPr txBox="1"/>
          <p:nvPr/>
        </p:nvSpPr>
        <p:spPr>
          <a:xfrm>
            <a:off x="3853044" y="1284349"/>
            <a:ext cx="2561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A03884"/>
                </a:solidFill>
                <a:latin typeface="Montserrat Medium" pitchFamily="2" charset="77"/>
              </a:rPr>
              <a:t>[ LEVEL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118CF-1134-E939-7C4A-19DB15B4CBEB}"/>
              </a:ext>
            </a:extLst>
          </p:cNvPr>
          <p:cNvSpPr txBox="1"/>
          <p:nvPr/>
        </p:nvSpPr>
        <p:spPr>
          <a:xfrm>
            <a:off x="3853044" y="1853140"/>
            <a:ext cx="2561716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A03884"/>
                </a:solidFill>
                <a:latin typeface="Montserrat Medium" pitchFamily="2" charset="77"/>
              </a:rPr>
              <a:t>[ AMOUNT 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30FCF-2BE6-9F5C-2A5D-71E7E883F0E8}"/>
              </a:ext>
            </a:extLst>
          </p:cNvPr>
          <p:cNvSpPr txBox="1"/>
          <p:nvPr/>
        </p:nvSpPr>
        <p:spPr>
          <a:xfrm>
            <a:off x="3853044" y="2417689"/>
            <a:ext cx="2561716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A03884"/>
                </a:solidFill>
                <a:latin typeface="Montserrat Medium" pitchFamily="2" charset="77"/>
              </a:rPr>
              <a:t>[ AMOUNT 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5628B-D7FC-0FE0-4291-2883ED1CA464}"/>
              </a:ext>
            </a:extLst>
          </p:cNvPr>
          <p:cNvSpPr txBox="1"/>
          <p:nvPr/>
        </p:nvSpPr>
        <p:spPr>
          <a:xfrm>
            <a:off x="3853044" y="2982238"/>
            <a:ext cx="2561716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A03884"/>
                </a:solidFill>
                <a:latin typeface="Montserrat Medium" pitchFamily="2" charset="77"/>
              </a:rPr>
              <a:t>[ AMOUNT ]</a:t>
            </a:r>
          </a:p>
        </p:txBody>
      </p:sp>
    </p:spTree>
    <p:extLst>
      <p:ext uri="{BB962C8B-B14F-4D97-AF65-F5344CB8AC3E}">
        <p14:creationId xmlns:p14="http://schemas.microsoft.com/office/powerpoint/2010/main" val="40426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36</Words>
  <Application>Microsoft Macintosh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Montserrat</vt:lpstr>
      <vt:lpstr>Montserrat Light</vt:lpstr>
      <vt:lpstr>Montserrat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Dispenza</dc:creator>
  <cp:lastModifiedBy>Chris Hansen</cp:lastModifiedBy>
  <cp:revision>23</cp:revision>
  <dcterms:created xsi:type="dcterms:W3CDTF">2025-05-19T15:38:08Z</dcterms:created>
  <dcterms:modified xsi:type="dcterms:W3CDTF">2025-09-17T16:48:04Z</dcterms:modified>
</cp:coreProperties>
</file>